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3" r:id="rId2"/>
    <p:sldId id="264" r:id="rId3"/>
    <p:sldId id="265" r:id="rId4"/>
    <p:sldId id="258" r:id="rId5"/>
    <p:sldId id="259" r:id="rId6"/>
    <p:sldId id="260" r:id="rId7"/>
    <p:sldId id="261" r:id="rId8"/>
    <p:sldId id="262" r:id="rId9"/>
    <p:sldId id="26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0" autoAdjust="0"/>
    <p:restoredTop sz="81256" autoAdjust="0"/>
  </p:normalViewPr>
  <p:slideViewPr>
    <p:cSldViewPr snapToGrid="0">
      <p:cViewPr varScale="1">
        <p:scale>
          <a:sx n="54" d="100"/>
          <a:sy n="54" d="100"/>
        </p:scale>
        <p:origin x="58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p4>
</file>

<file path=ppt/media/media11.m4a>
</file>

<file path=ppt/media/media12.mp4>
</file>

<file path=ppt/media/media13.m4a>
</file>

<file path=ppt/media/media14.m4a>
</file>

<file path=ppt/media/media2.m4a>
</file>

<file path=ppt/media/media3.m4a>
</file>

<file path=ppt/media/media4.mp4>
</file>

<file path=ppt/media/media6.mp4>
</file>

<file path=ppt/media/media8.mp4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AC83F7-160C-4AFC-B6D4-AA93B98CD4A7}" type="datetimeFigureOut">
              <a:rPr lang="zh-CN" altLang="en-US" smtClean="0"/>
              <a:t>2021/11/17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92A5D-CA2F-47C2-97F9-1283D76D75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771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Are you still using the remote control? Or a remote control app on your phone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906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Imagine you have a lot of screens, like a TV, a projector, but you can't find the corresponding remote control.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43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Or you're a lecturer and you need to give a lecture. But you </a:t>
            </a:r>
            <a:r>
              <a:rPr lang="en-US" altLang="zh-CN" dirty="0" err="1"/>
              <a:t>realise</a:t>
            </a:r>
            <a:r>
              <a:rPr lang="en-US" altLang="zh-CN" dirty="0"/>
              <a:t> you forgot your slide remote. Why not use your hands to control the slides. Our project allows you to make your hand as a remote control.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506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You can use your hand, to turn the page up and down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213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You can use your hands, zoom in and out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760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OR You can even use both hands to take screenshots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946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Control the volume up and down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160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Or even playing Tetris.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401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Here we provided just a few applications and have really improved the operating experience. Gestures are faster, more convenient and more user-friendly than traditional keyboard and mouse operations. In the future, we believe this change will cover our life.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92A5D-CA2F-47C2-97F9-1283D76D759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348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60C274-D74B-429E-B87E-D62FEFDB6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3D32DC-983B-49E3-9B18-184656631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642469-9BC0-4258-8DB1-745364779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C8220C-53A4-4CA3-A59C-925FD5082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4DA6AF-BFA4-4BFC-A2A8-92A26C6C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1359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EC0C60-9D4C-4597-A8F5-DB6F9E41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F21627-6EB1-46FA-924A-276376BDB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902CFD-7673-4859-B983-451266421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0D8A4-CA73-4A31-9D84-F9BC561A7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12BFD1-40FB-4935-AB85-3F531DA8A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35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ED49AB7-D6BA-495F-A2F7-9FE11AC73C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9AE713-CAA6-403A-B594-C78E1253A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CD6DF5-1BCD-489A-BD2A-8ABE7E705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AEC638-B219-42BD-826C-440F03F11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4946FD-B81A-4747-8C1D-DABA477E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428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1F9906-B3BB-4767-85A1-F6AA245B2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7943CF-F8D6-4447-B8B7-F28912F63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7AB322-2CFB-4428-B3B9-39D0F9A75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BEEA72-4575-41AB-8C82-888A5F8DF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8BDB23-EC0E-4F65-A1C7-5AF0E1878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312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99C19D-8C70-4C77-8622-F651E8F08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44132E-52C6-413D-8859-9A61ED774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1A889A-8048-4490-B9A5-25CCDB576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F261DF-F543-4944-94C4-F8C0203AB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F4BC57-2DAA-40E3-AF2B-E6CE7EB6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913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5E6B9C-6487-46BD-A407-D9F48B35F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B3218-7249-47EA-BBCB-6D97092012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9E4383-C8F4-452C-873C-5210719EA9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E9AA89-4BF5-4D55-BB18-28EDF8AFF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052918-3816-462B-B840-2FEFEC35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008106-5002-4089-A9C9-A3AF0583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41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05588F-5D96-43DA-9B82-E4C2C342A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B517EA-8A4D-4CC3-9207-DEC0D717F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B915A34-A16B-48B6-B508-DCD6178D62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D15EE73-F561-49D9-ADA7-C4EB17C138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4BC8F9-E664-4ECB-943B-C3153A2E15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248297-908D-4CBC-B14C-D75310496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0438F6-2DBC-43FD-8BFD-9AE5E3E03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0BF481D-66CD-4D7B-A22D-D492D198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925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60BE2-3D97-444B-B176-FB777020B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F3AA166-DDD5-42E7-A168-B68F4F975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B4038A-E266-4D08-8374-F9FBEEAFC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61D9388-9410-49BD-AE36-1CB67F9F6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704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FA5C5BD-A059-4134-8C25-513D1CE80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5738D5B-771F-4AFD-9BB1-F81FDA86A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442C51-BBF4-44D1-80AB-9F9FC0B9A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305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E0516-F940-457B-A1EC-405CF02F5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5FF922-E191-495C-BB6A-31168C5C6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68879B-929A-43F4-941E-AFFC4D3DE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E79A56-513E-4081-BA57-1CF381645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80ABEA-5BE8-4A16-B4A1-8CA70134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F455B-7302-41F1-A611-3FCDCEB44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852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06CE-7FD9-467E-AAD0-0C1324B1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10F9755-486F-459B-B049-CD6A91C8F7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076F04-289F-4EF2-BE04-E1EB8EA9B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F7F5D2-C74E-4BC9-A084-42AD29CD0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3C203D-71D6-4A2F-A357-57F186E74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0CEA70-D890-4A66-9E8E-2E01165A7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279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39DEBD-AF8C-4192-8E75-0AD7D9696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6218BC-4B6D-4045-8665-DB8A12D3C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0E811-E455-4B75-A7C4-9D1B13ABA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F0D07-FE30-4871-B315-044D59BAB82D}" type="datetimeFigureOut">
              <a:rPr lang="zh-CN" altLang="en-US" smtClean="0"/>
              <a:t>2021/11/16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85ABF5-0225-4991-8606-7D73145081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94053B-1C10-42A3-A770-606FA97E2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5460D-88A4-410C-841E-6BEB3ADB6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72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.m4a"/><Relationship Id="rId7" Type="http://schemas.openxmlformats.org/officeDocument/2006/relationships/image" Target="../media/image8.png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7.m4a"/><Relationship Id="rId7" Type="http://schemas.openxmlformats.org/officeDocument/2006/relationships/image" Target="../media/image9.png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9.m4a"/><Relationship Id="rId7" Type="http://schemas.openxmlformats.org/officeDocument/2006/relationships/image" Target="../media/image10.png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9.m4a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1.m4a"/><Relationship Id="rId7" Type="http://schemas.openxmlformats.org/officeDocument/2006/relationships/image" Target="../media/image11.png"/><Relationship Id="rId2" Type="http://schemas.microsoft.com/office/2007/relationships/media" Target="../media/media10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3.m4a"/><Relationship Id="rId7" Type="http://schemas.openxmlformats.org/officeDocument/2006/relationships/image" Target="../media/image12.png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m4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JP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856F5A6-AAC4-450F-8C9D-3060A62298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632" y="1212631"/>
            <a:ext cx="6716272" cy="443273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9CCC709-A2BA-4AC2-AF2E-17B68DAFAF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4655" y="1283647"/>
            <a:ext cx="4172712" cy="4290706"/>
          </a:xfrm>
          <a:prstGeom prst="rect">
            <a:avLst/>
          </a:prstGeom>
        </p:spPr>
      </p:pic>
      <p:pic>
        <p:nvPicPr>
          <p:cNvPr id="13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17E8A523-481B-4954-A060-A6246E4F13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087514" y="594877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76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60C3B84B-A3BC-4FC5-B2D8-1E5336959D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613900"/>
            <a:ext cx="4600575" cy="35528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970D4DA-F02F-475E-80D7-201EA70E2C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292125">
            <a:off x="7273816" y="3728621"/>
            <a:ext cx="2741676" cy="2533603"/>
          </a:xfrm>
          <a:prstGeom prst="rect">
            <a:avLst/>
          </a:prstGeom>
        </p:spPr>
      </p:pic>
      <p:sp>
        <p:nvSpPr>
          <p:cNvPr id="13" name="乘号 12">
            <a:extLst>
              <a:ext uri="{FF2B5EF4-FFF2-40B4-BE49-F238E27FC236}">
                <a16:creationId xmlns:a16="http://schemas.microsoft.com/office/drawing/2014/main" id="{D1245913-4CA4-4F5D-B121-4B3B85DE45C3}"/>
              </a:ext>
            </a:extLst>
          </p:cNvPr>
          <p:cNvSpPr/>
          <p:nvPr/>
        </p:nvSpPr>
        <p:spPr>
          <a:xfrm>
            <a:off x="5459812" y="2854170"/>
            <a:ext cx="1814004" cy="1748901"/>
          </a:xfrm>
          <a:prstGeom prst="mathMultipl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85095DB7-74B4-496F-96D3-42956A1ADF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37587" y="4843022"/>
            <a:ext cx="304800" cy="304800"/>
          </a:xfrm>
          <a:prstGeom prst="rect">
            <a:avLst/>
          </a:prstGeom>
        </p:spPr>
      </p:pic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6A37C7CD-00FE-4A19-9D74-9DBD1C50B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874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09163B-2014-4264-B538-8C99F8C59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4974" y="2840854"/>
            <a:ext cx="2916140" cy="29478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B1037DA-EAB6-4CAB-BC21-1186CA6FEE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263551" y="683580"/>
            <a:ext cx="6755082" cy="4780116"/>
          </a:xfrm>
          <a:prstGeom prst="rect">
            <a:avLst/>
          </a:prstGeom>
        </p:spPr>
      </p:pic>
      <p:sp>
        <p:nvSpPr>
          <p:cNvPr id="11" name="思想气泡: 云 10">
            <a:extLst>
              <a:ext uri="{FF2B5EF4-FFF2-40B4-BE49-F238E27FC236}">
                <a16:creationId xmlns:a16="http://schemas.microsoft.com/office/drawing/2014/main" id="{F8D30C74-4B93-48ED-8A8B-45B77F2E3E9C}"/>
              </a:ext>
            </a:extLst>
          </p:cNvPr>
          <p:cNvSpPr/>
          <p:nvPr/>
        </p:nvSpPr>
        <p:spPr>
          <a:xfrm>
            <a:off x="7528264" y="1509203"/>
            <a:ext cx="3666478" cy="1331651"/>
          </a:xfrm>
          <a:prstGeom prst="cloudCallout">
            <a:avLst>
              <a:gd name="adj1" fmla="val -36193"/>
              <a:gd name="adj2" fmla="val 8783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Oh, it’s the remote control for the air conditioner</a:t>
            </a:r>
            <a:endParaRPr lang="zh-CN" altLang="en-US" dirty="0"/>
          </a:p>
        </p:txBody>
      </p:sp>
      <p:pic>
        <p:nvPicPr>
          <p:cNvPr id="14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C9C0D32B-D7CB-478D-A365-36BE81E000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091954" y="5677270"/>
            <a:ext cx="995258" cy="99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01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63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F87CE6E6-FAAB-4101-8B32-B0FA9751034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441" end="5360.004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7343" y="207986"/>
            <a:ext cx="11757313" cy="6442028"/>
          </a:xfrm>
          <a:prstGeom prst="rect">
            <a:avLst/>
          </a:prstGeom>
        </p:spPr>
      </p:pic>
      <p:pic>
        <p:nvPicPr>
          <p:cNvPr id="5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BDCBB889-F2BB-43AB-80D6-858CCD6071D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972105" y="571795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05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8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90B4164C-7080-4C4E-BBC9-89E98199702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68" end="5698.9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2339" y="456598"/>
            <a:ext cx="11390556" cy="6241076"/>
          </a:xfrm>
          <a:prstGeom prst="rect">
            <a:avLst/>
          </a:prstGeom>
        </p:spPr>
      </p:pic>
      <p:pic>
        <p:nvPicPr>
          <p:cNvPr id="5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2FAB1A30-2CDA-4D85-B069-3CBDA9F6259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21185" y="584224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37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6750DADB-884A-4F6B-B91B-2CB59D78D7A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19" end="432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5464" y="344649"/>
            <a:ext cx="11353767" cy="6220918"/>
          </a:xfrm>
          <a:prstGeom prst="rect">
            <a:avLst/>
          </a:prstGeom>
        </p:spPr>
      </p:pic>
      <p:pic>
        <p:nvPicPr>
          <p:cNvPr id="6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8A920FB3-409E-46A8-B60F-05F126091EE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670265" y="580673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36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3C451207-4FB4-41FF-9EE5-8C703435628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88" end="7107.260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5620" y="239842"/>
            <a:ext cx="11668390" cy="6393305"/>
          </a:xfrm>
          <a:prstGeom prst="rect">
            <a:avLst/>
          </a:prstGeom>
        </p:spPr>
      </p:pic>
      <p:pic>
        <p:nvPicPr>
          <p:cNvPr id="5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52EF0091-817A-47CE-80B8-E3C43669126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901083" y="581561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80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屏幕录制 6">
            <a:hlinkClick r:id="" action="ppaction://media"/>
            <a:extLst>
              <a:ext uri="{FF2B5EF4-FFF2-40B4-BE49-F238E27FC236}">
                <a16:creationId xmlns:a16="http://schemas.microsoft.com/office/drawing/2014/main" id="{A1AEEBF3-C5D1-4B64-9C4A-1AD214FE2F4B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032" end="11337.9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0287" y="718468"/>
            <a:ext cx="10838282" cy="5937983"/>
          </a:xfrm>
        </p:spPr>
      </p:pic>
      <p:pic>
        <p:nvPicPr>
          <p:cNvPr id="8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16B74E0F-DBEA-472C-A570-D9898787B4B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723530" y="554928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40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6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F313D6C-ADEB-4E53-AAD6-E7FEFD988C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129" r="20689" b="-2"/>
          <a:stretch/>
        </p:blipFill>
        <p:spPr>
          <a:xfrm>
            <a:off x="838199" y="557188"/>
            <a:ext cx="4181917" cy="5750293"/>
          </a:xfrm>
          <a:prstGeom prst="rect">
            <a:avLst/>
          </a:prstGeom>
        </p:spPr>
      </p:pic>
      <p:pic>
        <p:nvPicPr>
          <p:cNvPr id="5" name="图片 4" descr="人拿着手机&#10;&#10;低可信度描述已自动生成">
            <a:extLst>
              <a:ext uri="{FF2B5EF4-FFF2-40B4-BE49-F238E27FC236}">
                <a16:creationId xmlns:a16="http://schemas.microsoft.com/office/drawing/2014/main" id="{AFEACCF3-2B4B-4FCE-B53A-89E64912E6D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6" r="3" b="40650"/>
          <a:stretch/>
        </p:blipFill>
        <p:spPr>
          <a:xfrm>
            <a:off x="5186775" y="557188"/>
            <a:ext cx="6167025" cy="2785948"/>
          </a:xfrm>
          <a:prstGeom prst="rect">
            <a:avLst/>
          </a:prstGeom>
        </p:spPr>
      </p:pic>
      <p:pic>
        <p:nvPicPr>
          <p:cNvPr id="7" name="图片 6" descr="男人在电视前&#10;&#10;描述已自动生成">
            <a:extLst>
              <a:ext uri="{FF2B5EF4-FFF2-40B4-BE49-F238E27FC236}">
                <a16:creationId xmlns:a16="http://schemas.microsoft.com/office/drawing/2014/main" id="{1B04B177-562E-40E9-82D6-7268FC2753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0" r="3" b="21614"/>
          <a:stretch/>
        </p:blipFill>
        <p:spPr>
          <a:xfrm>
            <a:off x="5186774" y="3514851"/>
            <a:ext cx="6167025" cy="2792631"/>
          </a:xfrm>
          <a:prstGeom prst="rect">
            <a:avLst/>
          </a:prstGeom>
        </p:spPr>
      </p:pic>
      <p:pic>
        <p:nvPicPr>
          <p:cNvPr id="17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6496B82D-A8B7-432E-B1E9-7CEF7D47D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721613" y="537321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5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5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191</Words>
  <Application>Microsoft Office PowerPoint</Application>
  <PresentationFormat>宽屏</PresentationFormat>
  <Paragraphs>19</Paragraphs>
  <Slides>9</Slides>
  <Notes>9</Notes>
  <HiddenSlides>0</HiddenSlides>
  <MMClips>14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 逸洲</dc:creator>
  <cp:lastModifiedBy>杨 逸洲</cp:lastModifiedBy>
  <cp:revision>1</cp:revision>
  <dcterms:created xsi:type="dcterms:W3CDTF">2021-11-16T14:29:52Z</dcterms:created>
  <dcterms:modified xsi:type="dcterms:W3CDTF">2021-11-17T03:05:02Z</dcterms:modified>
</cp:coreProperties>
</file>

<file path=docProps/thumbnail.jpeg>
</file>